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0" r:id="rId2"/>
    <p:sldId id="262" r:id="rId3"/>
    <p:sldId id="259" r:id="rId4"/>
    <p:sldId id="265" r:id="rId5"/>
    <p:sldId id="266" r:id="rId6"/>
    <p:sldId id="267" r:id="rId7"/>
    <p:sldId id="268" r:id="rId8"/>
    <p:sldId id="269" r:id="rId9"/>
    <p:sldId id="25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009C"/>
    <a:srgbClr val="8900C0"/>
    <a:srgbClr val="D60070"/>
    <a:srgbClr val="EBF7FF"/>
    <a:srgbClr val="FBFBFB"/>
    <a:srgbClr val="4285F4"/>
    <a:srgbClr val="CCECFF"/>
    <a:srgbClr val="FF6699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4" autoAdjust="0"/>
  </p:normalViewPr>
  <p:slideViewPr>
    <p:cSldViewPr snapToGrid="0">
      <p:cViewPr varScale="1">
        <p:scale>
          <a:sx n="68" d="100"/>
          <a:sy n="68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19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D1AF0-DDB2-44E2-ABE3-A119AD5FDF6C}" type="datetimeFigureOut">
              <a:rPr lang="zh-CN" altLang="en-US" smtClean="0"/>
              <a:t>2015/9/13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C85AD-6B03-4EEA-ABF1-775AC94F0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57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1D96C-3E02-49D4-B456-6D8D75B34301}" type="datetimeFigureOut">
              <a:rPr lang="zh-CN" altLang="en-US" smtClean="0"/>
              <a:t>2015/9/13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509E5-5EC2-454F-87E3-F88BEF840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86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509E5-5EC2-454F-87E3-F88BEF8401B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16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509E5-5EC2-454F-87E3-F88BEF8401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8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509E5-5EC2-454F-87E3-F88BEF8401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0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509E5-5EC2-454F-87E3-F88BEF8401B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75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908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016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32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12192001" cy="4501662"/>
          </a:xfrm>
          <a:prstGeom prst="rect">
            <a:avLst/>
          </a:prstGeom>
          <a:solidFill>
            <a:srgbClr val="4285F4"/>
          </a:solidFill>
          <a:ln>
            <a:noFill/>
          </a:ln>
          <a:effectLst>
            <a:outerShdw blurRad="1905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29589" y="2781300"/>
            <a:ext cx="8485811" cy="1720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Google</a:t>
            </a:r>
            <a:r>
              <a:rPr lang="en-US" altLang="zh-CN" sz="7200" dirty="0" smtClean="0">
                <a:solidFill>
                  <a:schemeClr val="bg1"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·</a:t>
            </a:r>
            <a:r>
              <a:rPr lang="en-US" altLang="zh-CN" sz="7200" dirty="0" smtClean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Design</a:t>
            </a:r>
            <a:r>
              <a:rPr lang="en-US" altLang="zh-CN" sz="7200" dirty="0">
                <a:solidFill>
                  <a:schemeClr val="bg1"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¬</a:t>
            </a:r>
            <a:endParaRPr lang="zh-CN" altLang="en-US" sz="7200" dirty="0">
              <a:solidFill>
                <a:schemeClr val="bg1">
                  <a:alpha val="30000"/>
                </a:schemeClr>
              </a:solidFill>
              <a:latin typeface="Roboto Mono" pitchFamily="2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29589" y="4823592"/>
            <a:ext cx="5342561" cy="59669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 marL="0" indent="0" algn="l" eaLnBrk="0">
              <a:buNone/>
            </a:pP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Material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·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Design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¬</a:t>
            </a:r>
            <a:endParaRPr lang="zh-CN" altLang="en-US" sz="4400" dirty="0">
              <a:solidFill>
                <a:schemeClr val="tx1">
                  <a:lumMod val="65000"/>
                  <a:lumOff val="35000"/>
                  <a:alpha val="30000"/>
                </a:schemeClr>
              </a:solidFill>
              <a:latin typeface="Roboto Mono" pitchFamily="2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" y="0"/>
            <a:ext cx="12192001" cy="666750"/>
            <a:chOff x="-1" y="0"/>
            <a:chExt cx="12192001" cy="666750"/>
          </a:xfrm>
        </p:grpSpPr>
        <p:sp>
          <p:nvSpPr>
            <p:cNvPr id="8" name="矩形 7"/>
            <p:cNvSpPr/>
            <p:nvPr/>
          </p:nvSpPr>
          <p:spPr>
            <a:xfrm>
              <a:off x="-1" y="0"/>
              <a:ext cx="12192001" cy="66675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ffectLst>
              <a:outerShdw blurRad="2540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标题 1"/>
            <p:cNvSpPr txBox="1">
              <a:spLocks/>
            </p:cNvSpPr>
            <p:nvPr/>
          </p:nvSpPr>
          <p:spPr>
            <a:xfrm>
              <a:off x="429589" y="19050"/>
              <a:ext cx="3056561" cy="647700"/>
            </a:xfrm>
            <a:prstGeom prst="rect">
              <a:avLst/>
            </a:prstGeom>
          </p:spPr>
          <p:txBody>
            <a:bodyPr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dirty="0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Google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·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Design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¬</a:t>
              </a:r>
              <a:endParaRPr lang="zh-CN" altLang="en-US" sz="2800" dirty="0">
                <a:solidFill>
                  <a:schemeClr val="bg1">
                    <a:alpha val="30000"/>
                  </a:schemeClr>
                </a:solidFill>
                <a:latin typeface="Roboto Mono" pitchFamily="2" charset="0"/>
              </a:endParaRPr>
            </a:p>
          </p:txBody>
        </p:sp>
      </p:grpSp>
      <p:sp>
        <p:nvSpPr>
          <p:cNvPr id="14" name="副标题 2"/>
          <p:cNvSpPr txBox="1">
            <a:spLocks/>
          </p:cNvSpPr>
          <p:nvPr/>
        </p:nvSpPr>
        <p:spPr>
          <a:xfrm>
            <a:off x="429589" y="2590800"/>
            <a:ext cx="3951911" cy="59669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>
              <a:buFont typeface="Arial" panose="020B0604020202020204" pitchFamily="34" charset="0"/>
              <a:buNone/>
            </a:pPr>
            <a:r>
              <a:rPr lang="en-US" altLang="zh-CN" sz="4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Holo</a:t>
            </a:r>
            <a:r>
              <a:rPr lang="en-US" altLang="zh-CN" sz="4400" dirty="0" err="1" smtClean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·</a:t>
            </a:r>
            <a:r>
              <a:rPr lang="en-US" altLang="zh-CN" sz="4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Design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¬</a:t>
            </a:r>
            <a:endParaRPr lang="zh-CN" altLang="en-US" sz="4400" dirty="0">
              <a:solidFill>
                <a:schemeClr val="tx1">
                  <a:lumMod val="65000"/>
                  <a:lumOff val="35000"/>
                  <a:alpha val="30000"/>
                </a:schemeClr>
              </a:solidFill>
              <a:latin typeface="Roboto Mono" pitchFamily="2" charset="0"/>
            </a:endParaRPr>
          </a:p>
        </p:txBody>
      </p:sp>
      <p:sp>
        <p:nvSpPr>
          <p:cNvPr id="16" name="副标题 2"/>
          <p:cNvSpPr txBox="1">
            <a:spLocks/>
          </p:cNvSpPr>
          <p:nvPr/>
        </p:nvSpPr>
        <p:spPr>
          <a:xfrm>
            <a:off x="6016943" y="2590800"/>
            <a:ext cx="1355407" cy="7281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>
              <a:buFont typeface="Arial" panose="020B0604020202020204" pitchFamily="34" charset="0"/>
              <a:buNone/>
            </a:pPr>
            <a:r>
              <a:rPr lang="en-US" altLang="zh-CN" sz="4400" dirty="0" smtClean="0">
                <a:solidFill>
                  <a:srgbClr val="4285F4">
                    <a:alpha val="50000"/>
                  </a:srgbClr>
                </a:solidFill>
                <a:latin typeface="Roboto Mono" pitchFamily="2" charset="0"/>
                <a:ea typeface="Roboto Mono" pitchFamily="2" charset="0"/>
              </a:rPr>
              <a:t>3.0</a:t>
            </a:r>
            <a:endParaRPr lang="zh-CN" altLang="en-US" sz="4400" dirty="0">
              <a:solidFill>
                <a:srgbClr val="4285F4">
                  <a:alpha val="50000"/>
                </a:srgbClr>
              </a:solidFill>
              <a:latin typeface="Roboto Mono" pitchFamily="2" charset="0"/>
            </a:endParaRPr>
          </a:p>
        </p:txBody>
      </p:sp>
      <p:sp>
        <p:nvSpPr>
          <p:cNvPr id="17" name="副标题 2"/>
          <p:cNvSpPr txBox="1">
            <a:spLocks/>
          </p:cNvSpPr>
          <p:nvPr/>
        </p:nvSpPr>
        <p:spPr>
          <a:xfrm>
            <a:off x="6016945" y="4757877"/>
            <a:ext cx="1355406" cy="7281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>
              <a:buFont typeface="Arial" panose="020B0604020202020204" pitchFamily="34" charset="0"/>
              <a:buNone/>
            </a:pPr>
            <a:r>
              <a:rPr lang="en-US" altLang="zh-CN" sz="4400" smtClean="0">
                <a:solidFill>
                  <a:srgbClr val="4285F4">
                    <a:alpha val="50000"/>
                  </a:srgbClr>
                </a:solidFill>
                <a:latin typeface="Roboto Mono" pitchFamily="2" charset="0"/>
                <a:ea typeface="Roboto Mono" pitchFamily="2" charset="0"/>
              </a:rPr>
              <a:t>5.0</a:t>
            </a:r>
            <a:endParaRPr lang="zh-CN" altLang="en-US" sz="4400" dirty="0">
              <a:solidFill>
                <a:srgbClr val="4285F4">
                  <a:alpha val="50000"/>
                </a:srgbClr>
              </a:solidFill>
              <a:latin typeface="Roboto Mono" pitchFamily="2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029" y="1342293"/>
            <a:ext cx="2857500" cy="5076825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472" y="1342293"/>
            <a:ext cx="2857500" cy="50673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80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5576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9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-3.125E-6 -0.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0.3694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1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36944 L 2.70833E-6 2.22222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/>
      <p:bldP spid="2" grpId="1"/>
      <p:bldP spid="3" grpId="0" build="p"/>
      <p:bldP spid="3" grpId="1" build="p"/>
      <p:bldP spid="14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0"/>
            <a:ext cx="12192001" cy="666750"/>
            <a:chOff x="-1" y="0"/>
            <a:chExt cx="12192001" cy="666750"/>
          </a:xfrm>
        </p:grpSpPr>
        <p:sp>
          <p:nvSpPr>
            <p:cNvPr id="3" name="矩形 2"/>
            <p:cNvSpPr/>
            <p:nvPr/>
          </p:nvSpPr>
          <p:spPr>
            <a:xfrm>
              <a:off x="-1" y="0"/>
              <a:ext cx="12192001" cy="66675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ffectLst>
              <a:outerShdw blurRad="2540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标题 1"/>
            <p:cNvSpPr txBox="1">
              <a:spLocks/>
            </p:cNvSpPr>
            <p:nvPr/>
          </p:nvSpPr>
          <p:spPr>
            <a:xfrm>
              <a:off x="429589" y="19050"/>
              <a:ext cx="3056561" cy="647700"/>
            </a:xfrm>
            <a:prstGeom prst="rect">
              <a:avLst/>
            </a:prstGeom>
          </p:spPr>
          <p:txBody>
            <a:bodyPr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dirty="0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Google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·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Design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¬</a:t>
              </a:r>
              <a:endParaRPr lang="zh-CN" altLang="en-US" sz="2800" dirty="0">
                <a:solidFill>
                  <a:schemeClr val="bg1">
                    <a:alpha val="30000"/>
                  </a:schemeClr>
                </a:solidFill>
                <a:latin typeface="Roboto Mono" pitchFamily="2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"/>
          <a:stretch/>
        </p:blipFill>
        <p:spPr>
          <a:xfrm>
            <a:off x="1266823" y="1104900"/>
            <a:ext cx="9658351" cy="5410200"/>
          </a:xfrm>
          <a:prstGeom prst="rect">
            <a:avLst/>
          </a:prstGeo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96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0"/>
            <a:ext cx="12192001" cy="4501662"/>
          </a:xfrm>
          <a:prstGeom prst="rect">
            <a:avLst/>
          </a:prstGeom>
          <a:solidFill>
            <a:srgbClr val="EA009C"/>
          </a:solidFill>
          <a:ln>
            <a:noFill/>
          </a:ln>
          <a:effectLst>
            <a:outerShdw blurRad="1905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429589" y="2781300"/>
            <a:ext cx="8485811" cy="17203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Google</a:t>
            </a:r>
            <a:r>
              <a:rPr lang="en-US" altLang="zh-CN" sz="4800" dirty="0" smtClean="0">
                <a:solidFill>
                  <a:schemeClr val="bg1"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·</a:t>
            </a:r>
            <a:r>
              <a:rPr lang="en-US" altLang="zh-CN" sz="4800" dirty="0" smtClean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Design</a:t>
            </a:r>
            <a:r>
              <a:rPr lang="en-US" altLang="zh-CN" sz="4800" dirty="0" smtClean="0">
                <a:solidFill>
                  <a:schemeClr val="bg1"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¬</a:t>
            </a:r>
            <a:endParaRPr lang="zh-CN" altLang="en-US" sz="4800" dirty="0">
              <a:solidFill>
                <a:schemeClr val="bg1">
                  <a:alpha val="30000"/>
                </a:schemeClr>
              </a:solidFill>
              <a:latin typeface="Roboto Mono" pitchFamily="2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589" y="5054068"/>
            <a:ext cx="4381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Mono" pitchFamily="2" charset="0"/>
              </a:rPr>
              <a:t>design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Mono" pitchFamily="2" charset="0"/>
              </a:rPr>
              <a:t>.google.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Mono" pitchFamily="2" charset="0"/>
              </a:rPr>
              <a:t>com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Roboto Mono" pitchFamily="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95999" y="1321028"/>
            <a:ext cx="5133011" cy="48702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tx1"/>
                </a:solidFill>
              </a:rPr>
              <a:t>Material Design Guideline</a:t>
            </a:r>
          </a:p>
          <a:p>
            <a:pPr algn="ctr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tx1"/>
                </a:solidFill>
              </a:rPr>
              <a:t>Material Resources</a:t>
            </a:r>
          </a:p>
          <a:p>
            <a:pPr algn="ctr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tx1"/>
                </a:solidFill>
              </a:rPr>
              <a:t>Material Videos</a:t>
            </a:r>
          </a:p>
          <a:p>
            <a:pPr algn="ctr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tx1"/>
                </a:solidFill>
              </a:rPr>
              <a:t>Tools Introductions</a:t>
            </a:r>
          </a:p>
          <a:p>
            <a:pPr algn="ctr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tx1"/>
                </a:solidFill>
              </a:rPr>
              <a:t>Tips for Design</a:t>
            </a:r>
          </a:p>
          <a:p>
            <a:pPr algn="ctr">
              <a:lnSpc>
                <a:spcPct val="200000"/>
              </a:lnSpc>
            </a:pPr>
            <a:r>
              <a:rPr lang="en-US" altLang="zh-CN" sz="2400" dirty="0" smtClean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31562" y="5509270"/>
            <a:ext cx="1261884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跨平台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96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50" y="967651"/>
            <a:ext cx="7620000" cy="5715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" y="0"/>
            <a:ext cx="12192001" cy="666750"/>
            <a:chOff x="-1" y="0"/>
            <a:chExt cx="12192001" cy="666750"/>
          </a:xfrm>
          <a:solidFill>
            <a:srgbClr val="EA009C"/>
          </a:solidFill>
        </p:grpSpPr>
        <p:sp>
          <p:nvSpPr>
            <p:cNvPr id="5" name="矩形 4"/>
            <p:cNvSpPr/>
            <p:nvPr/>
          </p:nvSpPr>
          <p:spPr>
            <a:xfrm>
              <a:off x="-1" y="0"/>
              <a:ext cx="12192001" cy="666750"/>
            </a:xfrm>
            <a:prstGeom prst="rect">
              <a:avLst/>
            </a:prstGeom>
            <a:grpFill/>
            <a:ln>
              <a:noFill/>
            </a:ln>
            <a:effectLst>
              <a:outerShdw blurRad="2540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429589" y="19050"/>
              <a:ext cx="3361361" cy="647700"/>
            </a:xfrm>
            <a:prstGeom prst="rect">
              <a:avLst/>
            </a:prstGeom>
            <a:grpFill/>
          </p:spPr>
          <p:txBody>
            <a:bodyPr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dirty="0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Material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·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Design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¬</a:t>
              </a:r>
              <a:endParaRPr lang="zh-CN" altLang="en-US" sz="2800" dirty="0">
                <a:solidFill>
                  <a:schemeClr val="bg1">
                    <a:alpha val="30000"/>
                  </a:schemeClr>
                </a:solidFill>
                <a:latin typeface="Roboto Mono" pitchFamily="2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9589" y="666750"/>
            <a:ext cx="1894511" cy="536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6000" dirty="0" smtClean="0"/>
              <a:t>色彩</a:t>
            </a:r>
            <a:endParaRPr lang="en-US" altLang="zh-CN" sz="6000" dirty="0"/>
          </a:p>
          <a:p>
            <a:pPr>
              <a:lnSpc>
                <a:spcPct val="200000"/>
              </a:lnSpc>
            </a:pPr>
            <a:r>
              <a:rPr lang="zh-CN" altLang="en-US" sz="6000" dirty="0"/>
              <a:t>动画</a:t>
            </a:r>
          </a:p>
          <a:p>
            <a:pPr>
              <a:lnSpc>
                <a:spcPct val="200000"/>
              </a:lnSpc>
            </a:pPr>
            <a:r>
              <a:rPr lang="zh-CN" altLang="en-US" sz="6000" dirty="0" smtClean="0"/>
              <a:t>光影</a:t>
            </a:r>
            <a:endParaRPr lang="zh-CN" altLang="en-US" sz="6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408" y="2124938"/>
            <a:ext cx="33528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9" y="1247927"/>
            <a:ext cx="6802001" cy="51015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" y="0"/>
            <a:ext cx="12192001" cy="666750"/>
            <a:chOff x="-1" y="0"/>
            <a:chExt cx="12192001" cy="666750"/>
          </a:xfrm>
          <a:solidFill>
            <a:srgbClr val="EA009C"/>
          </a:solidFill>
        </p:grpSpPr>
        <p:sp>
          <p:nvSpPr>
            <p:cNvPr id="5" name="矩形 4"/>
            <p:cNvSpPr/>
            <p:nvPr/>
          </p:nvSpPr>
          <p:spPr>
            <a:xfrm>
              <a:off x="-1" y="0"/>
              <a:ext cx="12192001" cy="666750"/>
            </a:xfrm>
            <a:prstGeom prst="rect">
              <a:avLst/>
            </a:prstGeom>
            <a:grpFill/>
            <a:ln>
              <a:noFill/>
            </a:ln>
            <a:effectLst>
              <a:outerShdw blurRad="2540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429589" y="19050"/>
              <a:ext cx="3361361" cy="647700"/>
            </a:xfrm>
            <a:prstGeom prst="rect">
              <a:avLst/>
            </a:prstGeom>
            <a:grpFill/>
          </p:spPr>
          <p:txBody>
            <a:bodyPr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dirty="0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Material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·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Design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¬</a:t>
              </a:r>
              <a:endParaRPr lang="zh-CN" altLang="en-US" sz="2800" dirty="0">
                <a:solidFill>
                  <a:schemeClr val="bg1">
                    <a:alpha val="30000"/>
                  </a:schemeClr>
                </a:solidFill>
                <a:latin typeface="Roboto Mono" pitchFamily="2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102990" y="1824555"/>
            <a:ext cx="3643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/>
              <a:t>响应式交互</a:t>
            </a:r>
            <a:endParaRPr lang="en-US" altLang="zh-CN" sz="44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8102986" y="2742145"/>
            <a:ext cx="3643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/>
              <a:t>水墨扩散</a:t>
            </a:r>
            <a:endParaRPr lang="en-US" altLang="zh-CN" sz="44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8102983" y="4649162"/>
            <a:ext cx="3643535" cy="99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/>
              <a:t>非线性加速</a:t>
            </a:r>
            <a:endParaRPr lang="en-US" altLang="zh-CN" sz="44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8102983" y="3650234"/>
            <a:ext cx="3643535" cy="99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/>
              <a:t>似纸非纸</a:t>
            </a:r>
            <a:endParaRPr lang="en-US" altLang="zh-CN" sz="4400" dirty="0" smtClean="0"/>
          </a:p>
        </p:txBody>
      </p:sp>
    </p:spTree>
    <p:extLst>
      <p:ext uri="{BB962C8B-B14F-4D97-AF65-F5344CB8AC3E}">
        <p14:creationId xmlns:p14="http://schemas.microsoft.com/office/powerpoint/2010/main" val="35042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12192001" cy="666750"/>
            <a:chOff x="-1" y="0"/>
            <a:chExt cx="12192001" cy="666750"/>
          </a:xfrm>
          <a:solidFill>
            <a:srgbClr val="EA009C"/>
          </a:solidFill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grpSpPr>
        <p:sp>
          <p:nvSpPr>
            <p:cNvPr id="5" name="矩形 4"/>
            <p:cNvSpPr/>
            <p:nvPr/>
          </p:nvSpPr>
          <p:spPr>
            <a:xfrm>
              <a:off x="-1" y="0"/>
              <a:ext cx="12192001" cy="666750"/>
            </a:xfrm>
            <a:prstGeom prst="rect">
              <a:avLst/>
            </a:prstGeom>
            <a:grpFill/>
            <a:ln>
              <a:noFill/>
            </a:ln>
            <a:effectLst>
              <a:outerShdw blurRad="2540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429588" y="19050"/>
              <a:ext cx="4873931" cy="647700"/>
            </a:xfrm>
            <a:prstGeom prst="rect">
              <a:avLst/>
            </a:prstGeom>
            <a:grpFill/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dirty="0" err="1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Material</a:t>
              </a:r>
              <a:r>
                <a:rPr lang="en-US" altLang="zh-CN" sz="2800" dirty="0" err="1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·</a:t>
              </a:r>
              <a:r>
                <a:rPr lang="en-US" altLang="zh-CN" sz="2800" dirty="0" err="1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Design</a:t>
              </a:r>
              <a:r>
                <a:rPr lang="en-US" altLang="zh-CN" sz="2800" dirty="0" err="1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·</a:t>
              </a:r>
              <a:r>
                <a:rPr lang="en-US" altLang="zh-CN" sz="2800" dirty="0" err="1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Color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¬</a:t>
              </a:r>
              <a:endParaRPr lang="zh-CN" altLang="en-US" sz="2800" dirty="0">
                <a:solidFill>
                  <a:schemeClr val="bg1">
                    <a:alpha val="30000"/>
                  </a:schemeClr>
                </a:solidFill>
                <a:latin typeface="Roboto Mono" pitchFamily="2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067" y="0"/>
            <a:ext cx="4227337" cy="6867909"/>
          </a:xfrm>
          <a:prstGeom prst="rect">
            <a:avLst/>
          </a:prstGeom>
          <a:effectLst>
            <a:outerShdw blurRad="177800" dist="38100" dir="10800000" algn="r" rotWithShape="0">
              <a:prstClr val="black">
                <a:alpha val="25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1150913"/>
            <a:ext cx="4550899" cy="1567532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5" y="3055322"/>
            <a:ext cx="4531186" cy="1610994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5003194"/>
            <a:ext cx="4531184" cy="1552350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5359790" y="3179299"/>
            <a:ext cx="2278966" cy="14870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Primary    500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Status Bar </a:t>
            </a:r>
            <a:r>
              <a:rPr lang="en-US" altLang="zh-CN" dirty="0" smtClean="0">
                <a:solidFill>
                  <a:schemeClr val="tx1"/>
                </a:solidFill>
              </a:rPr>
              <a:t>700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2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47 L -0.34492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0"/>
            <a:ext cx="12192001" cy="4501662"/>
          </a:xfrm>
          <a:prstGeom prst="rect">
            <a:avLst/>
          </a:prstGeom>
          <a:solidFill>
            <a:srgbClr val="8900C0"/>
          </a:solidFill>
          <a:ln>
            <a:noFill/>
          </a:ln>
          <a:effectLst>
            <a:outerShdw blurRad="1905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429589" y="2781300"/>
            <a:ext cx="8485811" cy="17203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Google</a:t>
            </a:r>
            <a:r>
              <a:rPr lang="en-US" altLang="zh-CN" sz="4800" dirty="0" smtClean="0">
                <a:solidFill>
                  <a:schemeClr val="bg1"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·</a:t>
            </a:r>
            <a:r>
              <a:rPr lang="en-US" altLang="zh-CN" sz="4800" dirty="0" smtClean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Design</a:t>
            </a:r>
            <a:r>
              <a:rPr lang="en-US" altLang="zh-CN" sz="4800" dirty="0" smtClean="0">
                <a:solidFill>
                  <a:schemeClr val="bg1">
                    <a:alpha val="30000"/>
                  </a:schemeClr>
                </a:solidFill>
                <a:latin typeface="Roboto Mono" pitchFamily="2" charset="0"/>
                <a:ea typeface="Roboto Mono" pitchFamily="2" charset="0"/>
              </a:rPr>
              <a:t>¬</a:t>
            </a:r>
            <a:endParaRPr lang="zh-CN" altLang="en-US" sz="4800" dirty="0">
              <a:solidFill>
                <a:schemeClr val="bg1">
                  <a:alpha val="30000"/>
                </a:schemeClr>
              </a:solidFill>
              <a:latin typeface="Roboto Mono" pitchFamily="2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589" y="5054068"/>
            <a:ext cx="1418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Mono" pitchFamily="2" charset="0"/>
              </a:rPr>
              <a:t>Fonts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Roboto Mono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78" y="1013877"/>
            <a:ext cx="5541744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78" y="1013877"/>
            <a:ext cx="5541744" cy="525520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" y="0"/>
            <a:ext cx="12192001" cy="666750"/>
            <a:chOff x="-1" y="0"/>
            <a:chExt cx="12192001" cy="666750"/>
          </a:xfrm>
          <a:solidFill>
            <a:srgbClr val="EA009C"/>
          </a:solidFill>
        </p:grpSpPr>
        <p:sp>
          <p:nvSpPr>
            <p:cNvPr id="8" name="矩形 7"/>
            <p:cNvSpPr/>
            <p:nvPr/>
          </p:nvSpPr>
          <p:spPr>
            <a:xfrm>
              <a:off x="-1" y="0"/>
              <a:ext cx="12192001" cy="666750"/>
            </a:xfrm>
            <a:prstGeom prst="rect">
              <a:avLst/>
            </a:prstGeom>
            <a:solidFill>
              <a:srgbClr val="8900C0"/>
            </a:solidFill>
            <a:ln>
              <a:noFill/>
            </a:ln>
            <a:effectLst>
              <a:outerShdw blurRad="2540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429589" y="19050"/>
              <a:ext cx="4866311" cy="647700"/>
            </a:xfrm>
            <a:prstGeom prst="rect">
              <a:avLst/>
            </a:prstGeom>
            <a:noFill/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dirty="0" err="1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Material</a:t>
              </a:r>
              <a:r>
                <a:rPr lang="en-US" altLang="zh-CN" sz="2800" dirty="0" err="1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·</a:t>
              </a:r>
              <a:r>
                <a:rPr lang="en-US" altLang="zh-CN" sz="2800" dirty="0" err="1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Design</a:t>
              </a:r>
              <a:r>
                <a:rPr lang="en-US" altLang="zh-CN" sz="2800" dirty="0" err="1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·</a:t>
              </a:r>
              <a:r>
                <a:rPr lang="en-US" altLang="zh-CN" sz="2800" dirty="0" err="1" smtClean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</a:rPr>
                <a:t>Fonts</a:t>
              </a:r>
              <a:r>
                <a:rPr lang="en-US" altLang="zh-CN" sz="2800" dirty="0" smtClean="0">
                  <a:solidFill>
                    <a:schemeClr val="bg1">
                      <a:alpha val="30000"/>
                    </a:schemeClr>
                  </a:solidFill>
                  <a:latin typeface="Roboto Mono" pitchFamily="2" charset="0"/>
                  <a:ea typeface="Roboto Mono" pitchFamily="2" charset="0"/>
                </a:rPr>
                <a:t>¬</a:t>
              </a:r>
              <a:endParaRPr lang="zh-CN" altLang="en-US" sz="2800" dirty="0">
                <a:solidFill>
                  <a:schemeClr val="bg1">
                    <a:alpha val="30000"/>
                  </a:schemeClr>
                </a:solidFill>
                <a:latin typeface="Roboto Mono" pitchFamily="2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62050" y="2228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3" y="1013877"/>
            <a:ext cx="5523455" cy="52552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55233" y="6307074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个字重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198339" y="6307074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个字重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871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2875" y="6028397"/>
            <a:ext cx="815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Ingress Resistance LV.10 </a:t>
            </a:r>
            <a:r>
              <a:rPr lang="en-US" altLang="zh-CN" sz="3600" dirty="0" smtClean="0">
                <a:solidFill>
                  <a:srgbClr val="0492D0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@ywtesi23</a:t>
            </a:r>
            <a:endParaRPr lang="zh-CN" altLang="en-US" sz="3600" dirty="0">
              <a:solidFill>
                <a:srgbClr val="0492D0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45126"/>
            <a:ext cx="1012874" cy="1012874"/>
          </a:xfrm>
          <a:prstGeom prst="rect">
            <a:avLst/>
          </a:prstGeom>
        </p:spPr>
      </p:pic>
      <p:sp>
        <p:nvSpPr>
          <p:cNvPr id="10" name="副标题 2"/>
          <p:cNvSpPr txBox="1">
            <a:spLocks/>
          </p:cNvSpPr>
          <p:nvPr/>
        </p:nvSpPr>
        <p:spPr>
          <a:xfrm>
            <a:off x="1012875" y="3144723"/>
            <a:ext cx="5342561" cy="5966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>
              <a:buFont typeface="Arial" panose="020B0604020202020204" pitchFamily="34" charset="0"/>
              <a:buNone/>
            </a:pPr>
            <a:r>
              <a:rPr lang="en-US" altLang="zh-CN" sz="6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Roboto Mono" pitchFamily="2" charset="0"/>
              </a:rPr>
              <a:t>Thank</a:t>
            </a:r>
            <a:r>
              <a:rPr lang="en-US" altLang="zh-CN" sz="6600" dirty="0" err="1" smtClean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ea typeface="Roboto Mono" pitchFamily="2" charset="0"/>
              </a:rPr>
              <a:t>·</a:t>
            </a:r>
            <a:r>
              <a:rPr lang="en-US" altLang="zh-CN" sz="6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Roboto Mono" pitchFamily="2" charset="0"/>
              </a:rPr>
              <a:t>You</a:t>
            </a:r>
            <a:r>
              <a:rPr lang="en-US" altLang="zh-CN" sz="6600" dirty="0" smtClean="0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ea typeface="Roboto Mono" pitchFamily="2" charset="0"/>
              </a:rPr>
              <a:t>¬</a:t>
            </a:r>
            <a:endParaRPr lang="zh-CN" altLang="en-US" sz="6600" dirty="0">
              <a:solidFill>
                <a:schemeClr val="tx1">
                  <a:lumMod val="65000"/>
                  <a:lumOff val="35000"/>
                  <a:alpha val="3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5" y="333486"/>
            <a:ext cx="3091900" cy="22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Roboto Mono"/>
        <a:ea typeface="Noto Sans CJK SC Regular"/>
        <a:cs typeface=""/>
      </a:majorFont>
      <a:minorFont>
        <a:latin typeface="Roboto Mono"/>
        <a:ea typeface="Noto Sans CJK S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83</Words>
  <Application>Microsoft Office PowerPoint</Application>
  <PresentationFormat>宽屏</PresentationFormat>
  <Paragraphs>40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Noto Sans CJK SC Regular</vt:lpstr>
      <vt:lpstr>宋体</vt:lpstr>
      <vt:lpstr>Arial</vt:lpstr>
      <vt:lpstr>Calibri</vt:lpstr>
      <vt:lpstr>Roboto Mono</vt:lpstr>
      <vt:lpstr>Office 主题</vt:lpstr>
      <vt:lpstr>Google·Design¬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Shanghai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Design</dc:title>
  <dc:creator>Yuwei Jiang</dc:creator>
  <cp:lastModifiedBy>Yuwei Jiang</cp:lastModifiedBy>
  <cp:revision>95</cp:revision>
  <dcterms:created xsi:type="dcterms:W3CDTF">2015-09-12T13:36:46Z</dcterms:created>
  <dcterms:modified xsi:type="dcterms:W3CDTF">2015-09-13T11:48:08Z</dcterms:modified>
</cp:coreProperties>
</file>